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1305" r:id="rId2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06" indent="0" algn="ctr">
              <a:buNone/>
              <a:defRPr/>
            </a:lvl2pPr>
            <a:lvl3pPr marL="914210" indent="0" algn="ctr">
              <a:buNone/>
              <a:defRPr/>
            </a:lvl3pPr>
            <a:lvl4pPr marL="1371316" indent="0" algn="ctr">
              <a:buNone/>
              <a:defRPr/>
            </a:lvl4pPr>
            <a:lvl5pPr marL="1828421" indent="0" algn="ctr">
              <a:buNone/>
              <a:defRPr/>
            </a:lvl5pPr>
            <a:lvl6pPr marL="2285526" indent="0" algn="ctr">
              <a:buNone/>
              <a:defRPr/>
            </a:lvl6pPr>
            <a:lvl7pPr marL="2742630" indent="0" algn="ctr">
              <a:buNone/>
              <a:defRPr/>
            </a:lvl7pPr>
            <a:lvl8pPr marL="3199736" indent="0" algn="ctr">
              <a:buNone/>
              <a:defRPr/>
            </a:lvl8pPr>
            <a:lvl9pPr marL="365684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C4CA02-048C-4C6E-BD59-DA8B0A3145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CREAM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4A595D-E3F5-4B14-B621-337DEE78DA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Eun-Suk Seo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FD5E27-728A-4116-8FF5-9C5F421449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5BBF4-C1B8-4945-AFD3-57A48628E178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02817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1C7A5C-CC49-4C10-A62B-A0D12E6F3B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CREAM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917ABA-CBA2-41A4-80BA-2783B3F12F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Eun-Suk Seo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F16EA5-F9E5-4D51-9616-98A5B751C2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76035-AE05-4F93-B51B-C962CF892498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5220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152402"/>
            <a:ext cx="205740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2"/>
            <a:ext cx="601980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73C23D-5A46-4D76-92D1-06428C6320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CREAM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B1624C-92C6-45BD-9C5D-54E24A8778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Eun-Suk Seo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FE7640-6914-499E-AC1D-5F8F783DA4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AEE04-7979-4CB9-8B7A-6DF4862993CC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97710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2"/>
            <a:ext cx="82296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0602"/>
            <a:ext cx="4038600" cy="5135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2"/>
            <a:ext cx="4038600" cy="5135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282760-417E-48DD-AF35-B3A6DC06F2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CREAM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D33DD3-D6DD-4924-ACEB-F67666CD04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Eun-Suk Seo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50E5D7-6CBE-4425-852E-45A8C1F40F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4C4BC-BBCB-4479-840F-2268F4773FB9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152402"/>
            <a:ext cx="82296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2"/>
            <a:ext cx="4038600" cy="2490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90602"/>
            <a:ext cx="4038600" cy="2490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633790"/>
            <a:ext cx="4038600" cy="2492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633790"/>
            <a:ext cx="4038600" cy="2492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2C9B0DB-741D-4168-B245-64CCD5391C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CREAM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AFF07B8-7753-4D8C-A529-6B37460D8F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Eun-Suk Seo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C49FA9D-0D5A-40E5-897F-E3E463872F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5B268-B2CA-4D09-B5C8-FFC868F5FF74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09989"/>
      </p:ext>
    </p:extLst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1F57DFD-3F0D-4082-874D-E92E6D2408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CREAM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3C34D87-CF37-46B8-B5F0-3B8468CCA3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Eun-Suk Seo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0457453-6798-48AA-B1C2-2868AC1D5E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726FC-CAB9-4969-894B-A26CE728D73F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62041"/>
      </p:ext>
    </p:extLst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990600"/>
            <a:ext cx="4038600" cy="5135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EF8DE1-9481-4F0A-B961-707A821473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CREAM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DB3622-8D4C-4BF8-A831-99AA7AD32A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Eun-Suk Seo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A90379-B301-4C0C-AAB8-B78D0ED10E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B28E3-AE37-41B6-8831-12262DB3779F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16274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4173E0-27A8-4560-9113-9B815E918B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CREAM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5BBE8C-952F-47EA-8584-173C4F8D4A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Eun-Suk Seo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472E81-5C70-42C1-85D9-14420EE848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0624B-E768-4191-9F16-6BA92E579290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78830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06" indent="0">
              <a:buNone/>
              <a:defRPr sz="1800"/>
            </a:lvl2pPr>
            <a:lvl3pPr marL="914210" indent="0">
              <a:buNone/>
              <a:defRPr sz="1600"/>
            </a:lvl3pPr>
            <a:lvl4pPr marL="1371316" indent="0">
              <a:buNone/>
              <a:defRPr sz="1400"/>
            </a:lvl4pPr>
            <a:lvl5pPr marL="1828421" indent="0">
              <a:buNone/>
              <a:defRPr sz="1400"/>
            </a:lvl5pPr>
            <a:lvl6pPr marL="2285526" indent="0">
              <a:buNone/>
              <a:defRPr sz="1400"/>
            </a:lvl6pPr>
            <a:lvl7pPr marL="2742630" indent="0">
              <a:buNone/>
              <a:defRPr sz="1400"/>
            </a:lvl7pPr>
            <a:lvl8pPr marL="3199736" indent="0">
              <a:buNone/>
              <a:defRPr sz="1400"/>
            </a:lvl8pPr>
            <a:lvl9pPr marL="3656841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CDE61B-9055-422B-A177-5983552846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CREAM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2CC587-E7F8-494F-97BB-10291BB3E9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Eun-Suk Seo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5B7CCA-0BAE-4E94-99C1-D18855F5F3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01A1F-2D2A-4A17-B1D9-C323A53FBA42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90336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2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2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4D043E-EE36-4D31-9529-E8A7CCA3F4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CREAM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459000-965A-4233-B2C1-6D4CD644EC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Eun-Suk Seo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182955-529A-4AD0-BCF4-E0397E678D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DBAC5-A846-4D75-B193-D184E2E3911F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24159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0" indent="0">
              <a:buNone/>
              <a:defRPr sz="1800" b="1"/>
            </a:lvl3pPr>
            <a:lvl4pPr marL="1371316" indent="0">
              <a:buNone/>
              <a:defRPr sz="1600" b="1"/>
            </a:lvl4pPr>
            <a:lvl5pPr marL="1828421" indent="0">
              <a:buNone/>
              <a:defRPr sz="1600" b="1"/>
            </a:lvl5pPr>
            <a:lvl6pPr marL="2285526" indent="0">
              <a:buNone/>
              <a:defRPr sz="1600" b="1"/>
            </a:lvl6pPr>
            <a:lvl7pPr marL="2742630" indent="0">
              <a:buNone/>
              <a:defRPr sz="1600" b="1"/>
            </a:lvl7pPr>
            <a:lvl8pPr marL="3199736" indent="0">
              <a:buNone/>
              <a:defRPr sz="1600" b="1"/>
            </a:lvl8pPr>
            <a:lvl9pPr marL="365684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0" indent="0">
              <a:buNone/>
              <a:defRPr sz="1800" b="1"/>
            </a:lvl3pPr>
            <a:lvl4pPr marL="1371316" indent="0">
              <a:buNone/>
              <a:defRPr sz="1600" b="1"/>
            </a:lvl4pPr>
            <a:lvl5pPr marL="1828421" indent="0">
              <a:buNone/>
              <a:defRPr sz="1600" b="1"/>
            </a:lvl5pPr>
            <a:lvl6pPr marL="2285526" indent="0">
              <a:buNone/>
              <a:defRPr sz="1600" b="1"/>
            </a:lvl6pPr>
            <a:lvl7pPr marL="2742630" indent="0">
              <a:buNone/>
              <a:defRPr sz="1600" b="1"/>
            </a:lvl7pPr>
            <a:lvl8pPr marL="3199736" indent="0">
              <a:buNone/>
              <a:defRPr sz="1600" b="1"/>
            </a:lvl8pPr>
            <a:lvl9pPr marL="365684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6DCF806-A049-494C-9D68-9D63547DF7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CREAM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E7D3C0C-6E60-4A0C-A7F7-39666A2264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Eun-Suk Seo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0B1F217-3ABA-4E10-9351-3CE5E8BB3A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2AA0A-1FED-45E0-9E37-54B483F5BFEE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95403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3BC5B89-DC05-4262-A3F0-6DD342D8AD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CREAM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500B310-B2B5-4C7F-9542-96CBEF599A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Eun-Suk Seo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8AB261A-121F-493C-AB1D-8EB7FA6ED5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054A7-F6DC-4989-ABAB-1C6F9DAD3193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35545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8E23397-7B60-48C3-B7B9-1A273EA950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CREAM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7ACED53-E3B7-46A4-8D25-6DB9AAAADB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Eun-Suk Seo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5F994B3-7CA5-4513-B0E4-31194ACE75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EB62A-92BC-4801-8330-F88D1B535309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80008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10" indent="0">
              <a:buNone/>
              <a:defRPr sz="1000"/>
            </a:lvl3pPr>
            <a:lvl4pPr marL="1371316" indent="0">
              <a:buNone/>
              <a:defRPr sz="900"/>
            </a:lvl4pPr>
            <a:lvl5pPr marL="1828421" indent="0">
              <a:buNone/>
              <a:defRPr sz="900"/>
            </a:lvl5pPr>
            <a:lvl6pPr marL="2285526" indent="0">
              <a:buNone/>
              <a:defRPr sz="900"/>
            </a:lvl6pPr>
            <a:lvl7pPr marL="2742630" indent="0">
              <a:buNone/>
              <a:defRPr sz="900"/>
            </a:lvl7pPr>
            <a:lvl8pPr marL="3199736" indent="0">
              <a:buNone/>
              <a:defRPr sz="900"/>
            </a:lvl8pPr>
            <a:lvl9pPr marL="365684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44483B-21EE-4965-8CCB-4DC0570E49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CREAM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4267B5-C943-4FDF-8A34-61C4DC4591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Eun-Suk Seo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A1773A-9AA3-449A-8239-D500CA486B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D685F-267D-488E-8C07-A98CB3C9B4E9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60159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06" indent="0">
              <a:buNone/>
              <a:defRPr sz="2800"/>
            </a:lvl2pPr>
            <a:lvl3pPr marL="914210" indent="0">
              <a:buNone/>
              <a:defRPr sz="2400"/>
            </a:lvl3pPr>
            <a:lvl4pPr marL="1371316" indent="0">
              <a:buNone/>
              <a:defRPr sz="2000"/>
            </a:lvl4pPr>
            <a:lvl5pPr marL="1828421" indent="0">
              <a:buNone/>
              <a:defRPr sz="2000"/>
            </a:lvl5pPr>
            <a:lvl6pPr marL="2285526" indent="0">
              <a:buNone/>
              <a:defRPr sz="2000"/>
            </a:lvl6pPr>
            <a:lvl7pPr marL="2742630" indent="0">
              <a:buNone/>
              <a:defRPr sz="2000"/>
            </a:lvl7pPr>
            <a:lvl8pPr marL="3199736" indent="0">
              <a:buNone/>
              <a:defRPr sz="2000"/>
            </a:lvl8pPr>
            <a:lvl9pPr marL="3656841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10" indent="0">
              <a:buNone/>
              <a:defRPr sz="1000"/>
            </a:lvl3pPr>
            <a:lvl4pPr marL="1371316" indent="0">
              <a:buNone/>
              <a:defRPr sz="900"/>
            </a:lvl4pPr>
            <a:lvl5pPr marL="1828421" indent="0">
              <a:buNone/>
              <a:defRPr sz="900"/>
            </a:lvl5pPr>
            <a:lvl6pPr marL="2285526" indent="0">
              <a:buNone/>
              <a:defRPr sz="900"/>
            </a:lvl6pPr>
            <a:lvl7pPr marL="2742630" indent="0">
              <a:buNone/>
              <a:defRPr sz="900"/>
            </a:lvl7pPr>
            <a:lvl8pPr marL="3199736" indent="0">
              <a:buNone/>
              <a:defRPr sz="900"/>
            </a:lvl8pPr>
            <a:lvl9pPr marL="365684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DBCFDD-3676-433F-84E9-70ADD3CE77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CREAM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A0ABAA-DF2D-43AB-977A-CA36C4340B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Eun-Suk Seo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CDA31D-F740-4B4A-9827-103F75F443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D2D50-7396-430A-AA19-3A6CDA52A00C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87176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5FF1CD2-541E-431E-A852-D0F6A3049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7375801-B6DD-40EB-82E8-094D703D6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513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74148" name="Rectangle 4">
            <a:extLst>
              <a:ext uri="{FF2B5EF4-FFF2-40B4-BE49-F238E27FC236}">
                <a16:creationId xmlns:a16="http://schemas.microsoft.com/office/drawing/2014/main" id="{9AE139EE-7DEE-4711-83BD-195798B3934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59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r>
              <a:rPr lang="en-US"/>
              <a:t>CREAM</a:t>
            </a:r>
          </a:p>
        </p:txBody>
      </p:sp>
      <p:sp>
        <p:nvSpPr>
          <p:cNvPr id="774149" name="Rectangle 5">
            <a:extLst>
              <a:ext uri="{FF2B5EF4-FFF2-40B4-BE49-F238E27FC236}">
                <a16:creationId xmlns:a16="http://schemas.microsoft.com/office/drawing/2014/main" id="{6F065351-233B-4060-8A5F-E7EFE439A4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r>
              <a:rPr lang="en-US"/>
              <a:t>Eun-Suk Seo</a:t>
            </a:r>
          </a:p>
        </p:txBody>
      </p:sp>
      <p:sp>
        <p:nvSpPr>
          <p:cNvPr id="774150" name="Rectangle 6">
            <a:extLst>
              <a:ext uri="{FF2B5EF4-FFF2-40B4-BE49-F238E27FC236}">
                <a16:creationId xmlns:a16="http://schemas.microsoft.com/office/drawing/2014/main" id="{F45B367B-E9A4-4CD8-A6CC-7A2688AEFC4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fld id="{63E8EAAE-6EE0-44CE-83F3-04502E0998C9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  <p:pic>
        <p:nvPicPr>
          <p:cNvPr id="1031" name="Picture 7" descr="mdbar">
            <a:extLst>
              <a:ext uri="{FF2B5EF4-FFF2-40B4-BE49-F238E27FC236}">
                <a16:creationId xmlns:a16="http://schemas.microsoft.com/office/drawing/2014/main" id="{217304DB-C2CE-40D7-B620-FA27E8E7C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78486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046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ransition>
    <p:zoom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5pPr>
      <a:lvl6pPr marL="457106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6pPr>
      <a:lvl7pPr marL="91421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7pPr>
      <a:lvl8pPr marL="1371316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8pPr>
      <a:lvl9pPr marL="1828421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079" indent="-228553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184" indent="-228553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8289" indent="-228553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5394" indent="-228553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1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21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2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3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3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41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>
            <a:extLst>
              <a:ext uri="{FF2B5EF4-FFF2-40B4-BE49-F238E27FC236}">
                <a16:creationId xmlns:a16="http://schemas.microsoft.com/office/drawing/2014/main" id="{94BB1D2E-0EF3-4FF3-8973-59D1C737A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514600"/>
            <a:ext cx="3170238" cy="307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254125-45C0-4302-B1FE-55589E4AD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kern="1200">
                <a:solidFill>
                  <a:prstClr val="black"/>
                </a:solidFill>
                <a:latin typeface="Arial"/>
                <a:cs typeface="Arial"/>
              </a:rPr>
              <a:t>ISS-CREAM Collaboration List</a:t>
            </a:r>
            <a:endParaRPr lang="en-US" sz="3200" dirty="0"/>
          </a:p>
        </p:txBody>
      </p:sp>
      <p:pic>
        <p:nvPicPr>
          <p:cNvPr id="25607" name="Picture 4" descr="http://www.mse.umd.edu/sites/default/files/images/logos/umd-ball.jpg">
            <a:extLst>
              <a:ext uri="{FF2B5EF4-FFF2-40B4-BE49-F238E27FC236}">
                <a16:creationId xmlns:a16="http://schemas.microsoft.com/office/drawing/2014/main" id="{25F6FAB9-D2FA-4C4A-B8F5-379DDA782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3" y="1009650"/>
            <a:ext cx="941387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2" descr="http://wiu-sa.terradotta.com/_customtags/ct_Image.cfm?Image_ID=4427">
            <a:extLst>
              <a:ext uri="{FF2B5EF4-FFF2-40B4-BE49-F238E27FC236}">
                <a16:creationId xmlns:a16="http://schemas.microsoft.com/office/drawing/2014/main" id="{75B1F893-2FB0-48A7-BEEE-D872F2C3A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3" t="20058" r="20381" b="18542"/>
          <a:stretch>
            <a:fillRect/>
          </a:stretch>
        </p:blipFill>
        <p:spPr bwMode="auto">
          <a:xfrm>
            <a:off x="4256881" y="1009650"/>
            <a:ext cx="9112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9" name="Picture 8" descr="http://ncbs.knu.ac.kr/index_files/KNU-logo2.jpg">
            <a:extLst>
              <a:ext uri="{FF2B5EF4-FFF2-40B4-BE49-F238E27FC236}">
                <a16:creationId xmlns:a16="http://schemas.microsoft.com/office/drawing/2014/main" id="{AECBE800-BFE4-490A-B1AB-3E8F77868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9" t="4617" r="3978" b="4832"/>
          <a:stretch>
            <a:fillRect/>
          </a:stretch>
        </p:blipFill>
        <p:spPr bwMode="auto">
          <a:xfrm>
            <a:off x="2779712" y="987373"/>
            <a:ext cx="98107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3" name="Picture 16" descr="http://epaper.kek.jp/ECRIS2010/im0ges/logo_lpsc.gif">
            <a:extLst>
              <a:ext uri="{FF2B5EF4-FFF2-40B4-BE49-F238E27FC236}">
                <a16:creationId xmlns:a16="http://schemas.microsoft.com/office/drawing/2014/main" id="{8756DAAA-854E-425A-994A-1D0D6E8105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081" y="1194594"/>
            <a:ext cx="112871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4" name="Picture 18" descr="http://www.ccg.unam.mx/files/WebFM/logos/UNAM_logo-black_4_press.jpg">
            <a:extLst>
              <a:ext uri="{FF2B5EF4-FFF2-40B4-BE49-F238E27FC236}">
                <a16:creationId xmlns:a16="http://schemas.microsoft.com/office/drawing/2014/main" id="{217B0A7C-F669-416B-8A15-274194DB85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887" y="1054048"/>
            <a:ext cx="72231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5" name="Content Placeholder 14">
            <a:extLst>
              <a:ext uri="{FF2B5EF4-FFF2-40B4-BE49-F238E27FC236}">
                <a16:creationId xmlns:a16="http://schemas.microsoft.com/office/drawing/2014/main" id="{932804B1-9E5D-4C21-B9E2-F38F67C71451}"/>
              </a:ext>
            </a:extLst>
          </p:cNvPr>
          <p:cNvSpPr txBox="1">
            <a:spLocks/>
          </p:cNvSpPr>
          <p:nvPr/>
        </p:nvSpPr>
        <p:spPr bwMode="auto">
          <a:xfrm>
            <a:off x="0" y="4613835"/>
            <a:ext cx="8948738" cy="1720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altLang="en-US" sz="1600" b="0" i="1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</a:t>
            </a:r>
            <a:r>
              <a:rPr kumimoji="0" lang="en-US" altLang="en-US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Inst</a:t>
            </a:r>
            <a:r>
              <a:rPr kumimoji="0" lang="en-US" alt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. for Phys. Sci. and Tech., University of Maryland, College Park, MD, USA 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1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</a:t>
            </a:r>
            <a:r>
              <a:rPr kumimoji="0" lang="en-US" altLang="en-US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Dept</a:t>
            </a:r>
            <a:r>
              <a:rPr kumimoji="0" lang="en-US" alt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. of Physics, University of Maryland, College Park, MD, USA 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1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</a:t>
            </a:r>
            <a:r>
              <a:rPr kumimoji="0" lang="en-US" altLang="en-US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Dept</a:t>
            </a:r>
            <a:r>
              <a:rPr kumimoji="0" lang="en-US" alt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. of Physics, Sungkyunkwan University, Republic of Korea 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en-US" sz="1600" i="1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d</a:t>
            </a:r>
            <a:r>
              <a:rPr kumimoji="0" lang="fr-FR" alt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Laboratoire de Physique Subatomique et de Cosmologie, Grenoble, France </a:t>
            </a:r>
            <a:endParaRPr kumimoji="0" lang="fr-FR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1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</a:t>
            </a:r>
            <a:r>
              <a:rPr kumimoji="0" lang="en-US" altLang="en-US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Dept</a:t>
            </a:r>
            <a:r>
              <a:rPr kumimoji="0" lang="en-US" alt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. of Physics, Kyungpook National University, Republic of Korea 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i="1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f</a:t>
            </a:r>
            <a:r>
              <a:rPr kumimoji="0" lang="en-US" altLang="en-US" sz="15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Instituto de </a:t>
            </a:r>
            <a:r>
              <a:rPr kumimoji="0" lang="en-US" altLang="en-US" sz="15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Fisica</a:t>
            </a:r>
            <a:r>
              <a:rPr kumimoji="0" lang="en-US" altLang="en-US" sz="15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</a:t>
            </a:r>
            <a:r>
              <a:rPr kumimoji="0" lang="en-US" alt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Universidad Nacional </a:t>
            </a:r>
            <a:r>
              <a:rPr kumimoji="0" lang="en-US" altLang="en-US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Autonoma</a:t>
            </a:r>
            <a:r>
              <a:rPr kumimoji="0" lang="en-US" alt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de Mexico, Mexico 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i="1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kumimoji="0" lang="en-US" altLang="en-US" sz="16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5616" name="Content Placeholder 14">
            <a:extLst>
              <a:ext uri="{FF2B5EF4-FFF2-40B4-BE49-F238E27FC236}">
                <a16:creationId xmlns:a16="http://schemas.microsoft.com/office/drawing/2014/main" id="{DC66EADA-DDC8-4390-B6BE-7E7F010164E2}"/>
              </a:ext>
            </a:extLst>
          </p:cNvPr>
          <p:cNvSpPr txBox="1">
            <a:spLocks/>
          </p:cNvSpPr>
          <p:nvPr/>
        </p:nvSpPr>
        <p:spPr bwMode="auto">
          <a:xfrm>
            <a:off x="778951" y="2243086"/>
            <a:ext cx="7586097" cy="205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lvl="0" fontAlgn="base">
              <a:spcAft>
                <a:spcPct val="0"/>
              </a:spcAft>
              <a:buNone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Y.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Amare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D.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Angelaszek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a,b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Anthony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G. H.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Choi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M. Chung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Copley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Derome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Eraud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C.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Falana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Gerrety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L.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Hagenau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J. H. Han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H. G.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Huh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Y. S. Hwang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H. J.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Hyun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H.B.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Jeon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J. A.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Jeon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Jeong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S. C.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Kang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H. J.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Kim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K. C.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Kim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M. H.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Kim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H. Y.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Lee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Lee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M. H.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Lee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C.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Lamb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J.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Liang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L. Lu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J. P. Lundquist</a:t>
            </a:r>
            <a:r>
              <a:rPr lang="en-US" altLang="en-US" sz="1800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L.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Lutz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A.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Menchaca-Rocha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T.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Mernik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Nester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Ofoha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H. Park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I. H.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Park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J. M. Park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N. Picot-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Clemente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S.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Rostsky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</a:t>
            </a:r>
            <a:r>
              <a:rPr lang="en-US" alt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E. S. </a:t>
            </a:r>
            <a:r>
              <a:rPr lang="en-US" altLang="en-US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Seo</a:t>
            </a:r>
            <a:r>
              <a:rPr lang="en-US" altLang="en-US" sz="1800" baseline="30000" dirty="0" err="1">
                <a:solidFill>
                  <a:srgbClr val="000000"/>
                </a:solidFill>
                <a:latin typeface="Calibri" panose="020F0502020204030204" pitchFamily="34" charset="0"/>
              </a:rPr>
              <a:t>a,b</a:t>
            </a:r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 J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. R. Smith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R.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Takeishi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T.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Tatoli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P.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Walpole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R.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Weinmann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J.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Wu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Z. Yin</a:t>
            </a:r>
            <a:r>
              <a:rPr lang="en-US" altLang="en-US" sz="1800" baseline="30000" dirty="0" err="1">
                <a:solidFill>
                  <a:srgbClr val="000000"/>
                </a:solidFill>
                <a:latin typeface="Calibri" panose="020F0502020204030204" pitchFamily="34" charset="0"/>
              </a:rPr>
              <a:t>a,b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Y. S.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Yoon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a,b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and H. G.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Zhang</a:t>
            </a:r>
            <a:r>
              <a:rPr kumimoji="0" lang="en-US" altLang="en-US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10253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5_Default Design">
  <a:themeElements>
    <a:clrScheme name="4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335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5_Default Design</vt:lpstr>
      <vt:lpstr>ISS-CREAM Collaboration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Eun-Suk Seo</dc:creator>
  <cp:lastModifiedBy>Eun-Suk Seo</cp:lastModifiedBy>
  <cp:revision>9</cp:revision>
  <cp:lastPrinted>2019-01-29T12:57:33Z</cp:lastPrinted>
  <dcterms:created xsi:type="dcterms:W3CDTF">2019-01-20T02:45:46Z</dcterms:created>
  <dcterms:modified xsi:type="dcterms:W3CDTF">2019-02-15T16:50:10Z</dcterms:modified>
</cp:coreProperties>
</file>